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9" autoAdjust="0"/>
    <p:restoredTop sz="94660"/>
  </p:normalViewPr>
  <p:slideViewPr>
    <p:cSldViewPr snapToGrid="0">
      <p:cViewPr varScale="1">
        <p:scale>
          <a:sx n="90" d="100"/>
          <a:sy n="90" d="100"/>
        </p:scale>
        <p:origin x="2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0C0ED-C2A2-4ADE-AFBA-7D82F31324E5}" type="datetimeFigureOut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267D8-E021-4AB6-A9F9-9B4E01A90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950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F58329-3D18-44A5-A6D2-A3D1035D7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37A7B39-673B-4CDD-B842-DFF3E81CC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ACC6BBE-9418-4809-AA89-FA1E394EE0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A4274-F2C8-4BAC-A17F-F4414D6228A4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092AE7-572F-4569-BC53-1737724D3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98164D-A53F-459D-85DC-CD35829C3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28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E0B5F-2137-4F2D-9018-FDC70C89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0E8E608-5CD8-459B-B52E-CA82BD8421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689B99-6A1C-4A63-B8B0-CBBC6AB77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0C3BE-1CB2-482B-8860-148C8A243AFB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23DC4B-BDA7-4000-BD0B-FFD29A336E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61DEB0-082F-4AA3-A655-F15E7C509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84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AB8E082-526E-40CB-8D61-9B0C1AEA42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7A4515-AF2D-4F1A-8994-98A0E90C46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95915B-4934-4CCD-8B18-F2A5E3844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E4AEE-C9F3-46FA-AAE8-B5538F45E9CE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72133BC-A82D-451E-9E1C-11E0F6B23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12B3D-25D9-4E39-B0DC-0D8C2526B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40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039278-EC37-4B32-B2FD-3C08D8AD2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F5523A-5111-4ED1-A491-B5E8662D7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3045E9-27E7-4EC0-9EF6-0AC8CDD2D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BBB35-F353-48B3-A961-4E020C0B756D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4DADF9-8D4A-4CC0-B7DF-CE259998B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0A9056-1758-45C5-BF32-401DEAF53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686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4C8827-A782-4B10-B461-82D294F7A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3179470-1AAE-45F8-9D26-77FFE6531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FA6130-5F3F-4085-9E07-AF226E9A1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C77211-927C-4D4B-8977-8FB558162817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13ED90-55CA-4223-9ADE-B8A10F30A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F4A99E-A765-488E-9F14-A1C9863CB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39585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5A9481-AD1A-4AE6-907A-A3C1F726B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3D9E65-CB81-4853-962A-B0E8C0B1A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965535-CED6-4E4A-95BC-8C3E6BCFB0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5E60BE-B1C6-4FF2-B306-D9E2DE876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3C8E6-3786-42B4-9A31-0DB1B8881B78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1FB921-9659-4E71-8479-9A771650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5FD843-FDE4-4C6C-91D3-D753ADFB2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091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37FB58-C706-4BF0-AE06-A9D73299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A2E45F-674A-4687-9E7F-C975764069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888DD8-3A5A-40D0-9134-CDC8C76B0E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27CFC3-61A2-4B68-BADB-125E5BB4DB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8B87BE-9374-4BDF-B3BF-824E755365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6A1F43-EEA2-42F5-944E-6AF478CD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8519A-92BE-4B77-B494-BA30665E15E5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5658BAE-A99B-4624-84F2-60F02A7C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C9FC9F-89B4-4227-8A4B-A67C33E8E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20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49E6CC-CC7B-4012-BC56-8CC087991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F6C07F9-CE95-4644-B546-139CF038D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11292-D890-4BBC-929D-31918AEA0F15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0A5180A-A2F6-4D50-836B-2B604547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D0F669-D04F-4B62-B4F7-5EB4217EE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568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1C33606-5C15-4163-AF43-432D6C847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C9BF-2B01-4EA9-8061-0FE205C2FBD1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E3A008-28E5-4766-93EF-8D76C79CC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0A491D-669F-427E-A901-32A731D0A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971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FB1D11-E499-4C9B-A12D-5CEB2DCCB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700BD-4E66-4488-A090-7C1163F86F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6884A47-3189-4A21-AA5B-9C7D56F26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B530BC-85DB-499C-A7E7-34020DD3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3EB34-7EF3-4B5C-A71E-14D78158B65D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18B441-7684-4E15-A7EF-B3085865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11B04F-D730-441B-8F84-C63B4356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7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574D4-C2F1-4A18-B0EE-4D799DE3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0C6A03C-AF8B-4B6E-BEF8-097D24DD47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D82807-D946-41EC-A150-59543CF28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23B6BFB-E002-4BBB-87DF-556AE2A99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73B46-A39E-46E8-9FEA-FE1DBC861E42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62057A-F948-4514-B54E-1088936A2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8642CD-5FC2-4433-A537-14EF0BAD2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139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308A4F0-9C0F-4E84-AEED-7D3F8B1AE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CA7B47-A1E4-4B7C-BD6F-E0660B18C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A6BCEA-14F1-4DAA-A22E-90EF8AFF5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83A90-49AD-49AA-99BB-3138F0EDF8B9}" type="datetime1">
              <a:rPr lang="ko-KR" altLang="en-US" smtClean="0"/>
              <a:t>2025-09-29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6BA388-C376-4146-B011-92BCD5EA5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D4488D-6E2E-4819-AEBF-C309027343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08282-B50B-4F9F-8644-4DEE5FDA2D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5072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7401D-2578-400E-9920-CE60E501F6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장 요구분석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EFB4DEF-BDD6-4970-B581-CB4B56979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2025.09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152ED9-1003-4F0D-B508-DF15FF6F5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7099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B7C60EA-B2FB-4483-8852-A73F1AD9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072" y="232916"/>
            <a:ext cx="9897856" cy="639216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81ADC2-4EA2-4F9E-B0D6-D4F72BE10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293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8D7CCD3-F367-44A6-91A4-9E040A21F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85258"/>
            <a:ext cx="9211961" cy="668748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94BF796-E3A5-4999-8AAA-BCB9767A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57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4D5FDC3-E1CE-4387-9A90-EF11F070D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328180"/>
            <a:ext cx="7001852" cy="620164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9B0D380-0A86-4BB4-808A-988092E87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568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44C773F-658C-4F25-8C61-49474EF4A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88" y="137653"/>
            <a:ext cx="9669224" cy="6582694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7965798-066D-432E-B8FB-1AC70E0E9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983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C3D7B55-6024-482A-9967-E2502FA55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652" y="209100"/>
            <a:ext cx="8392696" cy="64397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674AFDD-042C-4FA5-99D2-334C530ADB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5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2D251F0-4D40-4239-866C-F2EFAF52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152" y="294837"/>
            <a:ext cx="8211696" cy="62683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1C95976-6F31-4A5E-9698-5D62B98E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90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15FF66D-7D30-4130-A1F3-200372788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942" y="147179"/>
            <a:ext cx="7640116" cy="65636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A3F4E3-3A03-4CB2-A8E9-53DFE9BE9F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674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AC261A0-EA9E-4B7F-B222-3637DC477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783" y="170995"/>
            <a:ext cx="9202434" cy="651600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AFFDCE1-C5C8-4968-A904-BDCF84D45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930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57E1A90-A93C-4A4A-8583-B5ED523D7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290074"/>
            <a:ext cx="8821381" cy="62778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90E507-A06C-4DC1-B614-E5D76F79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78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AFB54F8-9E38-4BBB-8ADB-9F57E9CB4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13837"/>
            <a:ext cx="8573696" cy="66303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4680F55-1AAB-4D88-A7E3-CEE4ACDF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04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620A3E5-429E-4640-9995-AAE6FF6D2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572" y="218627"/>
            <a:ext cx="9716856" cy="64207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DC31CEA-A2DB-4965-8B32-6019EB6F0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8525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B8081F-0458-4230-A66C-71DB38949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861" y="161469"/>
            <a:ext cx="9326277" cy="65350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47FC219-E3A9-4F2E-8040-6CB4A5775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829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857CDF4-AB19-4F55-860F-8ABA8FD80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546" y="637785"/>
            <a:ext cx="9192908" cy="558242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3B2ADEA-03E0-4F8B-A70F-F6CC0BC14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49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4D8B607-AF0F-4487-8262-B7BDC71B80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125" y="604443"/>
            <a:ext cx="9497750" cy="564911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1C68676-5533-467B-A89D-96F74FD7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894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5767D4-0C9A-4959-917D-F957AFA0A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388" y="94784"/>
            <a:ext cx="9307224" cy="666843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7E157E9-7CC1-4FE6-B122-75F582510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3203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52EC56-BFB0-433B-824D-39377AFD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9" y="151942"/>
            <a:ext cx="8611802" cy="655411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B6AB835-294C-4FE7-90BC-AEF11701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6677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09CC730-6157-4D17-98A8-9B8E3DAF3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151" y="309127"/>
            <a:ext cx="9297698" cy="62397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6474ED2-1A5E-4DA5-BD5C-3F6DC41E6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91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DE03524-D04F-4497-AF4B-D2609A296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04364"/>
            <a:ext cx="6754168" cy="62492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4930B08-1405-4C39-B69D-3327842A1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143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B68B8C9-0B10-4F85-9D30-B25534FA1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237679"/>
            <a:ext cx="9535856" cy="63826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05EEE93-5837-455C-973C-E73F639D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7537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E097413-7163-45E9-8B75-FE70A4E54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704" y="251969"/>
            <a:ext cx="9440592" cy="63540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BEC3505-12E9-4148-8C08-8814E6937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84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E913481-D173-4DC7-8F7A-5BE1CA87B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335" y="590154"/>
            <a:ext cx="9345329" cy="567769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7AE6500-36C5-4E93-BBBA-29A6882B5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513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40F63D-9CB0-4916-9F4A-1707AE757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3415" y="209100"/>
            <a:ext cx="8745170" cy="64397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504074-F6B0-40B0-86C4-9D1A11438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1343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AC335C3-62C1-4C1D-830A-49A50E2DE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228153"/>
            <a:ext cx="9383434" cy="64016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FC615B0-C396-4C65-9703-D1F6DE53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334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DB2055B-DB66-465D-9A66-4E0E55606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9" y="161469"/>
            <a:ext cx="9964541" cy="65350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3DDC6A-4041-4267-BFD2-E18AA6AFB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2133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8D75C9C-0F7C-4042-AE4B-A51AA1139F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362" y="1256997"/>
            <a:ext cx="8421275" cy="43440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1761160-E21D-4344-96DB-FACE27B2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8038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ADD62D7-D70C-4D2D-98C0-478ED26C5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519" y="213864"/>
            <a:ext cx="9754961" cy="643027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5B32235-8B38-469E-A15F-61C24FAFF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2445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9AF9E78-C485-44B0-9923-AADB4C1E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204" y="256732"/>
            <a:ext cx="9259592" cy="634453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C7C7A78-0823-4B4B-9A88-F56A7C1F0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1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F014D9-39D9-4409-AE71-DBF2CC914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230" y="123363"/>
            <a:ext cx="9059539" cy="661127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09AB8D-4FAB-4E9A-A13A-18F26462F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666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1FBDDBF-26B6-40E6-BE1F-BD596E6D8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283" y="894996"/>
            <a:ext cx="9383434" cy="5068007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90D4405-A232-4113-9E60-CFFEEFDA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2019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740AE6B-F805-4EF0-BA13-B712138B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468" y="366285"/>
            <a:ext cx="7621064" cy="61254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681528D-B545-4E5E-8866-18164D6AD4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380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135F5C1-8FCD-4B5A-8BFB-12126B00F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275785"/>
            <a:ext cx="9050013" cy="630643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6396CEB-EFA1-4208-A6D0-2D71D044B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5285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92F4A9D-4478-4965-8D25-0F835F615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309" y="147179"/>
            <a:ext cx="8821381" cy="65636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7ACA081-F506-419C-AA1F-691DC726B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450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64A12C9-D3D6-4EDA-B42E-EF0B34DA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572" y="118600"/>
            <a:ext cx="8992855" cy="6620799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A887974-EADE-4F05-A27B-E39998072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3427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EC05584-E89C-4B52-8BD8-6A13A8C4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915" y="104311"/>
            <a:ext cx="8564170" cy="66493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BF05DAE-01D1-4319-A94D-FD806F9AD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234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7BD3C8-301F-419C-8776-2B262A88A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019" y="228153"/>
            <a:ext cx="9211961" cy="640169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4EEB341-5338-4ACC-8BC5-0418E62B5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697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022BB0-B6E3-4BD2-B547-F72C493DE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84" y="0"/>
            <a:ext cx="8714232" cy="6858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F8B8164-7900-4FE9-A588-22178F2EB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983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4B287CF-C94E-4582-B1F4-07A38DC1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152" y="123363"/>
            <a:ext cx="8573696" cy="6611273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5104232-D0F3-4FFC-BD5C-518D41128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675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6D1CB84-3DA9-49C1-9685-E98BEC1FE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93" y="161469"/>
            <a:ext cx="9050013" cy="6535062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468D6C9-04CF-4137-9692-2F14DC144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783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3E328F4-86A0-4AB6-9946-ED7628FD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967" y="428206"/>
            <a:ext cx="9250066" cy="600158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F599414-DAE3-4D18-825E-09A2D751A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A08282-B50B-4F9F-8644-4DEE5FDA2D2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288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</Words>
  <Application>Microsoft Office PowerPoint</Application>
  <PresentationFormat>와이드스크린</PresentationFormat>
  <Paragraphs>42</Paragraphs>
  <Slides>40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3" baseType="lpstr">
      <vt:lpstr>맑은 고딕</vt:lpstr>
      <vt:lpstr>Arial</vt:lpstr>
      <vt:lpstr>Office 테마</vt:lpstr>
      <vt:lpstr>4장 요구분석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4장 요구분석</dc:title>
  <dc:creator>Archer C</dc:creator>
  <cp:lastModifiedBy>Archer C</cp:lastModifiedBy>
  <cp:revision>4</cp:revision>
  <dcterms:created xsi:type="dcterms:W3CDTF">2025-09-29T05:54:03Z</dcterms:created>
  <dcterms:modified xsi:type="dcterms:W3CDTF">2025-09-29T06:11:12Z</dcterms:modified>
</cp:coreProperties>
</file>